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9" r:id="rId3"/>
    <p:sldId id="260" r:id="rId4"/>
    <p:sldId id="261" r:id="rId5"/>
  </p:sldIdLst>
  <p:sldSz cx="12801600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8"/>
    <p:restoredTop sz="96489"/>
  </p:normalViewPr>
  <p:slideViewPr>
    <p:cSldViewPr snapToGrid="0">
      <p:cViewPr>
        <p:scale>
          <a:sx n="140" d="100"/>
          <a:sy n="140" d="100"/>
        </p:scale>
        <p:origin x="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062083"/>
            <a:ext cx="10881360" cy="4386662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6617911"/>
            <a:ext cx="9601200" cy="3042080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3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3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670833"/>
            <a:ext cx="2760345" cy="1067790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670833"/>
            <a:ext cx="8121015" cy="106779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8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9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3141251"/>
            <a:ext cx="11041380" cy="5241244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8432079"/>
            <a:ext cx="11041380" cy="2756246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4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3354163"/>
            <a:ext cx="5440680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3354163"/>
            <a:ext cx="5440680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670836"/>
            <a:ext cx="11041380" cy="243541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3088748"/>
            <a:ext cx="5415676" cy="1513748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602496"/>
            <a:ext cx="5415676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3088748"/>
            <a:ext cx="5442347" cy="1513748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602496"/>
            <a:ext cx="5442347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7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8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839999"/>
            <a:ext cx="4128849" cy="2939997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814168"/>
            <a:ext cx="6480810" cy="8954158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779996"/>
            <a:ext cx="4128849" cy="700291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839999"/>
            <a:ext cx="4128849" cy="2939997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814168"/>
            <a:ext cx="6480810" cy="8954158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779996"/>
            <a:ext cx="4128849" cy="700291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670836"/>
            <a:ext cx="11041380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3354163"/>
            <a:ext cx="11041380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1678325"/>
            <a:ext cx="2880360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43ADE7-815C-1848-9962-12B539B5B2C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1678325"/>
            <a:ext cx="4320540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1678325"/>
            <a:ext cx="2880360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B4D53E-BF3C-CC4C-803B-EE9F4D8C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C37ECE-D318-55D0-E9F3-646392B5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652" y="1915639"/>
            <a:ext cx="8562284" cy="813414"/>
          </a:xfrm>
          <a:prstGeom prst="rect">
            <a:avLst/>
          </a:prstGeom>
        </p:spPr>
      </p:pic>
      <p:pic>
        <p:nvPicPr>
          <p:cNvPr id="3" name="Picture 2" descr="A butterfly coloring page&#10;&#10;Description automatically generated">
            <a:extLst>
              <a:ext uri="{FF2B5EF4-FFF2-40B4-BE49-F238E27FC236}">
                <a16:creationId xmlns:a16="http://schemas.microsoft.com/office/drawing/2014/main" id="{ADB63CB1-05E7-32A7-CD0D-93A04F88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34" y="1915640"/>
            <a:ext cx="4774074" cy="8487247"/>
          </a:xfrm>
          <a:prstGeom prst="rect">
            <a:avLst/>
          </a:prstGeom>
        </p:spPr>
      </p:pic>
      <p:pic>
        <p:nvPicPr>
          <p:cNvPr id="4" name="Picture 3" descr="A butterfly on a flower&#10;&#10;Description automatically generated">
            <a:extLst>
              <a:ext uri="{FF2B5EF4-FFF2-40B4-BE49-F238E27FC236}">
                <a16:creationId xmlns:a16="http://schemas.microsoft.com/office/drawing/2014/main" id="{CA9604F4-95D3-CBB4-6750-FC242C41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2652" y="3328973"/>
            <a:ext cx="3961388" cy="7073912"/>
          </a:xfrm>
          <a:prstGeom prst="rect">
            <a:avLst/>
          </a:prstGeom>
        </p:spPr>
      </p:pic>
      <p:pic>
        <p:nvPicPr>
          <p:cNvPr id="5" name="Picture 4" descr="A butterfly on a flower&#10;&#10;Description automatically generated">
            <a:extLst>
              <a:ext uri="{FF2B5EF4-FFF2-40B4-BE49-F238E27FC236}">
                <a16:creationId xmlns:a16="http://schemas.microsoft.com/office/drawing/2014/main" id="{0E8D07D4-9490-0BBD-E372-74AAAE3D6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240" y="3328973"/>
            <a:ext cx="3961390" cy="70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3D83AE-4039-9A44-9F6D-44C94450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2893" y="1868734"/>
            <a:ext cx="6416660" cy="4274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2662E-144C-3F47-9863-090DB226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892" y="6456338"/>
            <a:ext cx="6416659" cy="4274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D0402-D4BC-21A1-E1CA-9C24FF656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43" y="2651335"/>
            <a:ext cx="8913692" cy="594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CD2EF-76B4-1639-4E43-B81C69DAA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443" y="8844348"/>
            <a:ext cx="8913692" cy="8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44CA3-EDD2-670C-5E7A-245797CC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7" y="822777"/>
            <a:ext cx="3366738" cy="5053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D4AD61-AFB9-554E-618B-EBF6A3A92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6" y="6143992"/>
            <a:ext cx="3369329" cy="5053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3FDE5-4A29-9246-D5CB-4DBF3B98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883" y="6143992"/>
            <a:ext cx="3366738" cy="5050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5DEAE-BCF4-105F-7F7B-E84414EA4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3" y="3228705"/>
            <a:ext cx="5313800" cy="79653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B32FA-04C7-C45F-AE7B-7E4F74FAA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883" y="2145148"/>
            <a:ext cx="8887950" cy="83511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46F68-CF3E-22A4-21BE-FCEC4FBDF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883" y="3228705"/>
            <a:ext cx="3368638" cy="26668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5093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1E9DD-6C13-C8E7-91C4-62FFC765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5" y="3132887"/>
            <a:ext cx="3188432" cy="2198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B4B9A-E06E-6F72-6400-BE43B87D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09" y="3132887"/>
            <a:ext cx="3188434" cy="2198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CFE6A-9934-6017-07E2-79606FFE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85" y="1616296"/>
            <a:ext cx="5384153" cy="3715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356C2-674D-7E1C-E387-ABD4F85C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739" y="907389"/>
            <a:ext cx="6429799" cy="388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21CE6-3FC5-210C-ACDB-37F207478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34" y="553296"/>
            <a:ext cx="3386975" cy="2332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FF023-6B60-9158-F978-767AB062C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163" y="531386"/>
            <a:ext cx="1807822" cy="23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24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Sita Tailor</dc:creator>
  <cp:lastModifiedBy>Sita Tailor</cp:lastModifiedBy>
  <cp:revision>1</cp:revision>
  <dcterms:created xsi:type="dcterms:W3CDTF">2024-09-19T20:58:04Z</dcterms:created>
  <dcterms:modified xsi:type="dcterms:W3CDTF">2024-09-19T21:44:22Z</dcterms:modified>
</cp:coreProperties>
</file>